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Comfortaa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omfortaa-bold.fntdata"/><Relationship Id="rId16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e4fabe46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e4fabe46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ee4fabe460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ee4fabe460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ee4fabe460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ee4fabe46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ee4fabe46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ee4fabe46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2338a04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2338a04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4fabe46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4fabe46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e4fabe460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e4fabe460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7e6c61ea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7e6c61ea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7e6c61ea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7e6c61ea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e4fabe46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e4fabe46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-188625"/>
            <a:ext cx="9143999" cy="6098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"/>
            <a:ext cx="9144000" cy="6096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2225" y="334375"/>
            <a:ext cx="1500075" cy="15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52500"/>
            <a:ext cx="9144001" cy="60960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idx="4294967295" type="title"/>
          </p:nvPr>
        </p:nvSpPr>
        <p:spPr>
          <a:xfrm>
            <a:off x="4333675" y="593775"/>
            <a:ext cx="4810500" cy="588000"/>
          </a:xfrm>
          <a:prstGeom prst="rect">
            <a:avLst/>
          </a:prstGeom>
          <a:solidFill>
            <a:srgbClr val="9C9C9C">
              <a:alpha val="4107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omfortaa"/>
                <a:ea typeface="Comfortaa"/>
                <a:cs typeface="Comfortaa"/>
                <a:sym typeface="Comfortaa"/>
              </a:rPr>
              <a:t>Primeros video juegos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" y="-4209714"/>
            <a:ext cx="9144001" cy="12191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-480162"/>
            <a:ext cx="9144000" cy="6103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type="title"/>
          </p:nvPr>
        </p:nvSpPr>
        <p:spPr>
          <a:xfrm>
            <a:off x="0" y="145550"/>
            <a:ext cx="3531300" cy="682200"/>
          </a:xfrm>
          <a:prstGeom prst="rect">
            <a:avLst/>
          </a:prstGeom>
          <a:solidFill>
            <a:srgbClr val="9C9C9C">
              <a:alpha val="4107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omfortaa"/>
                <a:ea typeface="Comfortaa"/>
                <a:cs typeface="Comfortaa"/>
                <a:sym typeface="Comfortaa"/>
              </a:rPr>
              <a:t>12 Géneros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" name="Google Shape;85;p17"/>
          <p:cNvSpPr txBox="1"/>
          <p:nvPr>
            <p:ph type="title"/>
          </p:nvPr>
        </p:nvSpPr>
        <p:spPr>
          <a:xfrm>
            <a:off x="2158775" y="1444350"/>
            <a:ext cx="3050400" cy="3207300"/>
          </a:xfrm>
          <a:prstGeom prst="rect">
            <a:avLst/>
          </a:prstGeom>
          <a:solidFill>
            <a:srgbClr val="000000">
              <a:alpha val="4107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Action (Acción)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Adventure (Aventura)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Fighting (Pelea)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Misc (</a:t>
            </a: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Misceláneos</a:t>
            </a: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Platform (Plataformas)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Puzzle (Puzle)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Racing (Carreras)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Role-Playing (Juego de Rol)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Shooter (Disparos)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Simulation (Simuladores)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Sport (Deporte)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latin typeface="Comfortaa"/>
                <a:ea typeface="Comfortaa"/>
                <a:cs typeface="Comfortaa"/>
                <a:sym typeface="Comfortaa"/>
              </a:rPr>
              <a:t>Strategy (Estrategia)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5143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50" y="688638"/>
            <a:ext cx="6025958" cy="376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5143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50" y="688650"/>
            <a:ext cx="6025951" cy="3766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5143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150" y="688650"/>
            <a:ext cx="6025966" cy="376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5450" y="-525800"/>
            <a:ext cx="9294899" cy="61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